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63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85EF6-8B37-4ED9-A904-93C2461E9623}" type="datetimeFigureOut">
              <a:rPr lang="nl-BE" smtClean="0"/>
              <a:t>4/06/2020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8ECA9-106B-4D75-B711-1E2711923C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307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join/qxXHwYRN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otlas-info.ru/news-29179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hotos/vervoer-verkeer-auto-ongeval-3146193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JU3-IPPUO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337" y="122179"/>
            <a:ext cx="7672039" cy="6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220D1-1454-42F3-B887-BEC72C8F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Quizlet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E67F76-4129-4FAB-9495-650F963BB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Train jezelf in de terminologie op </a:t>
            </a:r>
            <a:r>
              <a:rPr lang="nl-BE" dirty="0" err="1"/>
              <a:t>quizlet</a:t>
            </a:r>
            <a:endParaRPr lang="nl-BE" dirty="0"/>
          </a:p>
          <a:p>
            <a:r>
              <a:rPr lang="nl-BE" dirty="0"/>
              <a:t>Gebruik deze link: </a:t>
            </a:r>
            <a:r>
              <a:rPr lang="nl-BE" dirty="0">
                <a:hlinkClick r:id="rId2"/>
              </a:rPr>
              <a:t>https://quizlet.com/join/qxXHwYRNm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383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2A1F3-7AA4-43B8-8912-BB861F4E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Quizlet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662150-004F-4566-84DE-26C773F9D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Handelseconomie - Verzekeringen </a:t>
            </a:r>
          </a:p>
          <a:p>
            <a:pPr lvl="1"/>
            <a:r>
              <a:rPr lang="nl-BE" dirty="0"/>
              <a:t>Kan je afdrukken in </a:t>
            </a:r>
            <a:r>
              <a:rPr lang="nl-BE" dirty="0" err="1"/>
              <a:t>excel</a:t>
            </a:r>
            <a:r>
              <a:rPr lang="nl-BE" dirty="0"/>
              <a:t> en instuderen</a:t>
            </a:r>
          </a:p>
          <a:p>
            <a:pPr lvl="1"/>
            <a:r>
              <a:rPr lang="nl-BE" dirty="0"/>
              <a:t>Via de knop leren</a:t>
            </a:r>
          </a:p>
          <a:p>
            <a:pPr lvl="1"/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002926-B277-44B1-BA81-606C048F4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5" t="17890" r="32368" b="8355"/>
          <a:stretch/>
        </p:blipFill>
        <p:spPr>
          <a:xfrm>
            <a:off x="6574419" y="2880677"/>
            <a:ext cx="3460831" cy="37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1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2A1F3-7AA4-43B8-8912-BB861F4E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Quizlet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662150-004F-4566-84DE-26C773F9D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dirty="0"/>
              <a:t>Kaarten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C97448-9580-407C-9B68-1C10EF11F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20" t="17215" r="29474" b="38396"/>
          <a:stretch/>
        </p:blipFill>
        <p:spPr>
          <a:xfrm>
            <a:off x="3912242" y="2614460"/>
            <a:ext cx="4987267" cy="30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9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2A1F3-7AA4-43B8-8912-BB861F4E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Quizlet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662150-004F-4566-84DE-26C773F9D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dirty="0"/>
              <a:t>Test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Combineren</a:t>
            </a:r>
          </a:p>
          <a:p>
            <a:pPr lvl="1"/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9A295F-B921-4757-AA57-50211EEED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30" t="10983" r="32500" b="6498"/>
          <a:stretch/>
        </p:blipFill>
        <p:spPr>
          <a:xfrm>
            <a:off x="4132162" y="1031021"/>
            <a:ext cx="4641448" cy="56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2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2A1F3-7AA4-43B8-8912-BB861F4E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Quizlet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662150-004F-4566-84DE-26C773F9D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Oefeningen – Verzekeringen – invuloefening</a:t>
            </a:r>
          </a:p>
          <a:p>
            <a:pPr lvl="1"/>
            <a:r>
              <a:rPr lang="nl-BE" dirty="0"/>
              <a:t>Alle vorige opties </a:t>
            </a:r>
          </a:p>
          <a:p>
            <a:pPr lvl="1"/>
            <a:endParaRPr lang="nl-BE" dirty="0"/>
          </a:p>
          <a:p>
            <a:pPr marL="457200" lvl="1" indent="0">
              <a:buNone/>
            </a:pPr>
            <a:r>
              <a:rPr lang="nl-BE" dirty="0"/>
              <a:t>+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/>
              <a:t>Spelletje zwaartekracht</a:t>
            </a:r>
          </a:p>
        </p:txBody>
      </p:sp>
    </p:spTree>
    <p:extLst>
      <p:ext uri="{BB962C8B-B14F-4D97-AF65-F5344CB8AC3E}">
        <p14:creationId xmlns:p14="http://schemas.microsoft.com/office/powerpoint/2010/main" val="328488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Verzekeringen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5" y="3719064"/>
            <a:ext cx="4143375" cy="27622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129FD19-94A6-4FD4-A263-D422A8C76CA9}"/>
              </a:ext>
            </a:extLst>
          </p:cNvPr>
          <p:cNvSpPr txBox="1"/>
          <p:nvPr/>
        </p:nvSpPr>
        <p:spPr>
          <a:xfrm>
            <a:off x="339365" y="6579909"/>
            <a:ext cx="41760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hlinkClick r:id="rId3"/>
              </a:rPr>
              <a:t>http://kotlas-info.ru/news-291791</a:t>
            </a:r>
            <a:endParaRPr lang="nl-BE" sz="900" dirty="0"/>
          </a:p>
        </p:txBody>
      </p:sp>
    </p:spTree>
    <p:extLst>
      <p:ext uri="{BB962C8B-B14F-4D97-AF65-F5344CB8AC3E}">
        <p14:creationId xmlns:p14="http://schemas.microsoft.com/office/powerpoint/2010/main" val="201031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Begrip &amp; belang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zegt de wetgeving?</a:t>
            </a:r>
          </a:p>
          <a:p>
            <a:r>
              <a:rPr lang="nl-BE" dirty="0"/>
              <a:t>Waarom verzekeren mensen zich?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03" y="2589972"/>
            <a:ext cx="5019326" cy="33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4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 Wat zegt de wetgeving?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1765" y="3530053"/>
            <a:ext cx="9613861" cy="1789079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Wie schade toebrengt en/of aansprakelijk </a:t>
            </a:r>
            <a:br>
              <a:rPr lang="nl-BE" b="1" dirty="0"/>
            </a:br>
            <a:r>
              <a:rPr lang="nl-BE" b="1" dirty="0"/>
              <a:t>is voor die schade,</a:t>
            </a:r>
            <a:br>
              <a:rPr lang="nl-BE" b="1" dirty="0"/>
            </a:br>
            <a:r>
              <a:rPr lang="nl-BE" b="1" dirty="0"/>
              <a:t>is wettelijk verplicht die schade te vergoeden </a:t>
            </a:r>
            <a:br>
              <a:rPr lang="nl-BE" b="1" dirty="0"/>
            </a:br>
            <a:r>
              <a:rPr lang="nl-BE" b="1" dirty="0"/>
              <a:t>aan de schadelijder</a:t>
            </a:r>
          </a:p>
        </p:txBody>
      </p:sp>
      <p:sp>
        <p:nvSpPr>
          <p:cNvPr id="4" name="Pijl-omlaag 3"/>
          <p:cNvSpPr/>
          <p:nvPr/>
        </p:nvSpPr>
        <p:spPr>
          <a:xfrm>
            <a:off x="4482790" y="1834166"/>
            <a:ext cx="512956" cy="152235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88" y="4584416"/>
            <a:ext cx="4033119" cy="201655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3665B31-0AFC-4D1A-8017-81BFD2FF8CDA}"/>
              </a:ext>
            </a:extLst>
          </p:cNvPr>
          <p:cNvSpPr txBox="1"/>
          <p:nvPr/>
        </p:nvSpPr>
        <p:spPr>
          <a:xfrm>
            <a:off x="6381946" y="6600975"/>
            <a:ext cx="5052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hlinkClick r:id="rId3"/>
              </a:rPr>
              <a:t>https://pixabay.com/nl/photos/vervoer-verkeer-auto-ongeval-3146193/</a:t>
            </a:r>
            <a:endParaRPr lang="nl-BE" sz="900" dirty="0"/>
          </a:p>
        </p:txBody>
      </p:sp>
    </p:spTree>
    <p:extLst>
      <p:ext uri="{BB962C8B-B14F-4D97-AF65-F5344CB8AC3E}">
        <p14:creationId xmlns:p14="http://schemas.microsoft.com/office/powerpoint/2010/main" val="26903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 Waarom verzekeren mensen zich?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3EE121-09D6-4066-A1F1-445709847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84" y="2078629"/>
            <a:ext cx="9840333" cy="44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 Waarom verzekeren mensen zich?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1765" y="3530053"/>
            <a:ext cx="9613861" cy="314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Mensen willen zich beschermen tegen de financiële gevolgen van een ramp (schade) waarvoor ze aansprakelijk kunnen gesteld worden.</a:t>
            </a:r>
          </a:p>
          <a:p>
            <a:pPr marL="0" indent="0">
              <a:buNone/>
            </a:pPr>
            <a:r>
              <a:rPr lang="nl-BE" b="1" dirty="0"/>
              <a:t>De verzekeraar vergoedt de schade.</a:t>
            </a:r>
          </a:p>
          <a:p>
            <a:pPr marL="0" indent="0">
              <a:buNone/>
            </a:pPr>
            <a:r>
              <a:rPr lang="nl-BE" b="1" dirty="0"/>
              <a:t>De verzekeringsnemer betaalt een verzekeringspremie</a:t>
            </a:r>
          </a:p>
        </p:txBody>
      </p:sp>
      <p:sp>
        <p:nvSpPr>
          <p:cNvPr id="4" name="Pijl-omlaag 3"/>
          <p:cNvSpPr/>
          <p:nvPr/>
        </p:nvSpPr>
        <p:spPr>
          <a:xfrm>
            <a:off x="4482790" y="1834166"/>
            <a:ext cx="512956" cy="152235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 Het verzekeringscontract of de polis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1765" y="2698595"/>
            <a:ext cx="10771981" cy="3980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Alle afspraken staan in de algemene en de bijzondere voorwaarden</a:t>
            </a:r>
          </a:p>
          <a:p>
            <a:pPr marL="0" indent="0">
              <a:buNone/>
            </a:pPr>
            <a:endParaRPr lang="nl-BE" b="1" dirty="0"/>
          </a:p>
          <a:p>
            <a:pPr marL="1371600" lvl="3" indent="0">
              <a:buNone/>
            </a:pPr>
            <a:r>
              <a:rPr lang="nl-BE" sz="2400" b="1" dirty="0"/>
              <a:t>1/ Algemene voorwaarden = </a:t>
            </a:r>
            <a:br>
              <a:rPr lang="nl-BE" sz="2400" b="1" dirty="0"/>
            </a:br>
            <a:r>
              <a:rPr lang="nl-BE" sz="2400" b="1" dirty="0"/>
              <a:t>    algemene zaken die van toepassing zijn op alle contracten</a:t>
            </a:r>
            <a:br>
              <a:rPr lang="nl-BE" sz="2400" b="1" dirty="0"/>
            </a:br>
            <a:endParaRPr lang="nl-BE" sz="2400" b="1" dirty="0"/>
          </a:p>
          <a:p>
            <a:pPr marL="1371600" lvl="3" indent="0">
              <a:buNone/>
            </a:pPr>
            <a:r>
              <a:rPr lang="nl-BE" sz="2400" b="1" dirty="0"/>
              <a:t>2/ Bijzondere voorwaarden = </a:t>
            </a:r>
            <a:br>
              <a:rPr lang="nl-BE" sz="2400" b="1" dirty="0"/>
            </a:br>
            <a:r>
              <a:rPr lang="nl-BE" sz="2400" b="1" dirty="0"/>
              <a:t>     zaken die enkel van toepassing zijn op dit contract</a:t>
            </a:r>
          </a:p>
        </p:txBody>
      </p:sp>
      <p:sp>
        <p:nvSpPr>
          <p:cNvPr id="4" name="Pijl-omlaag 3"/>
          <p:cNvSpPr/>
          <p:nvPr/>
        </p:nvSpPr>
        <p:spPr>
          <a:xfrm>
            <a:off x="4482790" y="1834166"/>
            <a:ext cx="512956" cy="8644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49" y="3233853"/>
            <a:ext cx="2185006" cy="20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 Het verzekeringscontract of de polis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1765" y="2163337"/>
            <a:ext cx="9613861" cy="45162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b="1" dirty="0"/>
              <a:t>Bijzondere voorwaarden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r>
              <a:rPr lang="nl-BE" b="1" dirty="0"/>
              <a:t>1/ De partijen</a:t>
            </a:r>
          </a:p>
          <a:p>
            <a:pPr marL="0" indent="0">
              <a:buNone/>
            </a:pPr>
            <a:r>
              <a:rPr lang="nl-BE" b="1" dirty="0"/>
              <a:t>	- de verzekeraar</a:t>
            </a:r>
          </a:p>
          <a:p>
            <a:pPr marL="0" indent="0">
              <a:buNone/>
            </a:pPr>
            <a:r>
              <a:rPr lang="nl-BE" b="1" dirty="0"/>
              <a:t>	- de verzekeringsnemer</a:t>
            </a:r>
          </a:p>
          <a:p>
            <a:pPr marL="0" indent="0">
              <a:buNone/>
            </a:pPr>
            <a:r>
              <a:rPr lang="nl-BE" b="1" dirty="0"/>
              <a:t>	- de verzekerde</a:t>
            </a:r>
          </a:p>
          <a:p>
            <a:pPr marL="0" indent="0">
              <a:buNone/>
            </a:pPr>
            <a:r>
              <a:rPr lang="nl-BE" b="1" dirty="0"/>
              <a:t>	- de begunstigde</a:t>
            </a:r>
          </a:p>
          <a:p>
            <a:pPr marL="0" indent="0">
              <a:buNone/>
            </a:pPr>
            <a:r>
              <a:rPr lang="nl-BE" b="1" dirty="0"/>
              <a:t>	- eventuele tussenpersonen</a:t>
            </a:r>
          </a:p>
          <a:p>
            <a:pPr marL="0" indent="0">
              <a:buNone/>
            </a:pPr>
            <a:r>
              <a:rPr lang="nl-BE" b="1" dirty="0"/>
              <a:t>2/ Het voorwerp van de verzekering</a:t>
            </a:r>
          </a:p>
          <a:p>
            <a:pPr marL="0" indent="0">
              <a:buNone/>
            </a:pPr>
            <a:r>
              <a:rPr lang="nl-BE" b="1" dirty="0"/>
              <a:t>3/ De gedekte risico’s</a:t>
            </a:r>
          </a:p>
          <a:p>
            <a:pPr marL="0" indent="0">
              <a:buNone/>
            </a:pPr>
            <a:r>
              <a:rPr lang="nl-BE" b="1" dirty="0"/>
              <a:t>4/ De premie</a:t>
            </a:r>
          </a:p>
          <a:p>
            <a:pPr marL="0" indent="0">
              <a:buNone/>
            </a:pPr>
            <a:r>
              <a:rPr lang="nl-BE" b="1" dirty="0"/>
              <a:t>5/ De begin- en einddatum van het contract</a:t>
            </a:r>
          </a:p>
        </p:txBody>
      </p:sp>
      <p:sp>
        <p:nvSpPr>
          <p:cNvPr id="4" name="Pijl-omlaag 3"/>
          <p:cNvSpPr/>
          <p:nvPr/>
        </p:nvSpPr>
        <p:spPr>
          <a:xfrm>
            <a:off x="4560849" y="1588840"/>
            <a:ext cx="512956" cy="90903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03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 </a:t>
            </a:r>
            <a:r>
              <a:rPr lang="nl-BE" dirty="0">
                <a:hlinkClick r:id="rId2"/>
              </a:rPr>
              <a:t>Soorten verzekeringen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96" y="2141034"/>
            <a:ext cx="4449241" cy="4873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>
                <a:solidFill>
                  <a:schemeClr val="bg1"/>
                </a:solidFill>
              </a:rPr>
              <a:t>Verplichte verzekeringen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r>
              <a:rPr lang="nl-BE" dirty="0"/>
              <a:t>1/ BA-auto</a:t>
            </a:r>
          </a:p>
          <a:p>
            <a:pPr marL="0" indent="0">
              <a:buNone/>
            </a:pPr>
            <a:r>
              <a:rPr lang="nl-BE" dirty="0"/>
              <a:t>	- dekt de schade aan 	  derden</a:t>
            </a:r>
          </a:p>
          <a:p>
            <a:pPr marL="0" indent="0">
              <a:buNone/>
            </a:pPr>
            <a:r>
              <a:rPr lang="nl-BE" dirty="0"/>
              <a:t>2/ Werkgeversverzekering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Pijl-omlaag 3"/>
          <p:cNvSpPr/>
          <p:nvPr/>
        </p:nvSpPr>
        <p:spPr>
          <a:xfrm>
            <a:off x="4560849" y="1588840"/>
            <a:ext cx="512956" cy="90903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995735" y="2252546"/>
            <a:ext cx="4449241" cy="4449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b="1" dirty="0">
                <a:solidFill>
                  <a:schemeClr val="bg1"/>
                </a:solidFill>
              </a:rPr>
              <a:t>Wenselijke verzekeringen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1/ Brandverzekering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2/ Hospitalisatieverzekering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3/ Rechtsbijstand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4/ Reisverzekering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5/ Overlijdensverzekering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6/ Uitvaartverzekering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7/ Verzekering tegen diefstal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8/ Sportverzekering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9/ Levensverzekering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10/ Omnium</a:t>
            </a:r>
          </a:p>
        </p:txBody>
      </p:sp>
    </p:spTree>
    <p:extLst>
      <p:ext uri="{BB962C8B-B14F-4D97-AF65-F5344CB8AC3E}">
        <p14:creationId xmlns:p14="http://schemas.microsoft.com/office/powerpoint/2010/main" val="1546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309</TotalTime>
  <Words>218</Words>
  <Application>Microsoft Office PowerPoint</Application>
  <PresentationFormat>Breedbeeld</PresentationFormat>
  <Paragraphs>69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Berlijn</vt:lpstr>
      <vt:lpstr>PowerPoint-presentatie</vt:lpstr>
      <vt:lpstr>Verzekeringen</vt:lpstr>
      <vt:lpstr>Begrip &amp; belang</vt:lpstr>
      <vt:lpstr>1 Wat zegt de wetgeving?</vt:lpstr>
      <vt:lpstr>2 Waarom verzekeren mensen zich?</vt:lpstr>
      <vt:lpstr>3 Waarom verzekeren mensen zich?</vt:lpstr>
      <vt:lpstr>4 Het verzekeringscontract of de polis</vt:lpstr>
      <vt:lpstr>5 Het verzekeringscontract of de polis</vt:lpstr>
      <vt:lpstr>6 Soorten verzekeringen</vt:lpstr>
      <vt:lpstr>Quizlet</vt:lpstr>
      <vt:lpstr>Quizlet</vt:lpstr>
      <vt:lpstr>Quizlet</vt:lpstr>
      <vt:lpstr>Quizlet</vt:lpstr>
      <vt:lpstr>Quizlet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Verzekeringen</dc:title>
  <dc:creator>Isabelle Maesfranckx</dc:creator>
  <cp:lastModifiedBy>Franky De Temmerman</cp:lastModifiedBy>
  <cp:revision>19</cp:revision>
  <dcterms:created xsi:type="dcterms:W3CDTF">2017-04-07T11:14:03Z</dcterms:created>
  <dcterms:modified xsi:type="dcterms:W3CDTF">2020-06-04T11:49:47Z</dcterms:modified>
</cp:coreProperties>
</file>